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1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2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5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4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1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3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3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0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8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2C07-B90F-45B0-8323-C47D0047A962}" type="datetimeFigureOut">
              <a:rPr lang="pl-PL" smtClean="0"/>
              <a:t>2017-04-25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DE520-A904-4338-A6D4-88187B0C23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9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PRACOWNIA PRZYRODNICZO-EKOLOGICZNA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100" dirty="0" smtClean="0">
                <a:solidFill>
                  <a:srgbClr val="FFC000"/>
                </a:solidFill>
              </a:rPr>
              <a:t>Szkoła Podstawowa im. H. Sienkiewicza</a:t>
            </a:r>
            <a:br>
              <a:rPr lang="pl-PL" sz="3100" dirty="0" smtClean="0">
                <a:solidFill>
                  <a:srgbClr val="FFC000"/>
                </a:solidFill>
              </a:rPr>
            </a:br>
            <a:r>
              <a:rPr lang="pl-PL" sz="3100" dirty="0" smtClean="0">
                <a:solidFill>
                  <a:srgbClr val="FFC000"/>
                </a:solidFill>
              </a:rPr>
              <a:t>w Woli Kamockiej</a:t>
            </a:r>
            <a:endParaRPr lang="pl-PL" sz="3100" dirty="0">
              <a:solidFill>
                <a:srgbClr val="FFC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384575"/>
            <a:ext cx="8064896" cy="1268561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FF99"/>
                </a:solidFill>
              </a:rPr>
              <a:t>Pracownię utworzono dzięki wsparciu finansowemu</a:t>
            </a:r>
            <a:br>
              <a:rPr lang="pl-PL" sz="2400" dirty="0" smtClean="0">
                <a:solidFill>
                  <a:srgbClr val="FFFF99"/>
                </a:solidFill>
              </a:rPr>
            </a:br>
            <a:r>
              <a:rPr lang="pl-PL" sz="2400" dirty="0" smtClean="0">
                <a:solidFill>
                  <a:srgbClr val="FFFF99"/>
                </a:solidFill>
              </a:rPr>
              <a:t>Wojewódzkiego Funduszu Ochrony Środowiska</a:t>
            </a:r>
            <a:br>
              <a:rPr lang="pl-PL" sz="2400" dirty="0" smtClean="0">
                <a:solidFill>
                  <a:srgbClr val="FFFF99"/>
                </a:solidFill>
              </a:rPr>
            </a:br>
            <a:r>
              <a:rPr lang="pl-PL" sz="2400" dirty="0" smtClean="0">
                <a:solidFill>
                  <a:srgbClr val="FFFF99"/>
                </a:solidFill>
              </a:rPr>
              <a:t>i Gospodarki Wodnej w Łodzi.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539552" y="4805536"/>
            <a:ext cx="8064896" cy="126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>
                <a:solidFill>
                  <a:srgbClr val="FFFF99"/>
                </a:solidFill>
              </a:rPr>
              <a:t>Projekt był również współfinansowany przez</a:t>
            </a:r>
            <a:br>
              <a:rPr lang="pl-PL" sz="2400" dirty="0" smtClean="0">
                <a:solidFill>
                  <a:srgbClr val="FFFF99"/>
                </a:solidFill>
              </a:rPr>
            </a:br>
            <a:r>
              <a:rPr lang="pl-PL" sz="2400" dirty="0" smtClean="0">
                <a:solidFill>
                  <a:srgbClr val="FFFF99"/>
                </a:solidFill>
              </a:rPr>
              <a:t>Urząd Gminy Grabica</a:t>
            </a:r>
          </a:p>
        </p:txBody>
      </p:sp>
    </p:spTree>
    <p:extLst>
      <p:ext uri="{BB962C8B-B14F-4D97-AF65-F5344CB8AC3E}">
        <p14:creationId xmlns:p14="http://schemas.microsoft.com/office/powerpoint/2010/main" val="24121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-1"/>
            <a:ext cx="9160412" cy="61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8" y="0"/>
            <a:ext cx="9155297" cy="61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0"/>
            <a:ext cx="9130145" cy="60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-1"/>
            <a:ext cx="9152028" cy="6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1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54868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C000"/>
                </a:solidFill>
              </a:rPr>
              <a:t>Pracownię wyposażono w: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nowe meble,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mobilne laboratorium,</a:t>
            </a: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rgbClr val="FFFF99"/>
                </a:solidFill>
              </a:rPr>
              <a:t>pojemniki  do segregacji wewnętrznej</a:t>
            </a:r>
            <a:r>
              <a:rPr lang="pl-PL" sz="2400" b="1" dirty="0" smtClean="0">
                <a:solidFill>
                  <a:srgbClr val="FFFF99"/>
                </a:solidFill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rgbClr val="FFFF99"/>
                </a:solidFill>
              </a:rPr>
              <a:t>akwarium dla żółwia</a:t>
            </a:r>
            <a:r>
              <a:rPr lang="pl-PL" sz="2400" b="1" dirty="0" smtClean="0">
                <a:solidFill>
                  <a:srgbClr val="FFFF99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rolety okienne,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fototapetę,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kwiaty.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70262"/>
            <a:ext cx="53625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4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4941168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Prezentację przygotowali:</a:t>
            </a:r>
          </a:p>
          <a:p>
            <a:r>
              <a:rPr lang="pl-PL" sz="2400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Andrzej Ciesielski</a:t>
            </a:r>
            <a:r>
              <a:rPr lang="pl-PL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pl-PL" sz="2400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pl-PL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pl-PL" sz="2400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Małgorzata Michalik</a:t>
            </a:r>
            <a:endParaRPr lang="pl-PL" sz="2400" dirty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1" y="1988840"/>
            <a:ext cx="70961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548680"/>
            <a:ext cx="77768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C000"/>
                </a:solidFill>
              </a:rPr>
              <a:t>W ramach projektu zakupiono: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laptopa i dwa tablety,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„Labdisc” – nowoczesne urządzenie pomiarowe </a:t>
            </a:r>
            <a:br>
              <a:rPr lang="pl-PL" sz="2400" b="1" dirty="0" smtClean="0">
                <a:solidFill>
                  <a:srgbClr val="FFFF99"/>
                </a:solidFill>
              </a:rPr>
            </a:br>
            <a:r>
              <a:rPr lang="pl-PL" sz="2400" b="1" dirty="0" smtClean="0">
                <a:solidFill>
                  <a:srgbClr val="FFFF99"/>
                </a:solidFill>
              </a:rPr>
              <a:t>z czujnikami,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aparat fotograficzny,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zestawy do badań ekologicznych,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mikroskopy,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lornetki,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duże obserwatorium glebowe,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tellurium – ruchomy model Słońca, Ziemi i Księżyca,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cyfrową stację pogodową,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gry i plansze edukacyjne dotyczące segregacji odpadów,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programy multimedialne,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>
                <a:solidFill>
                  <a:srgbClr val="FFFF99"/>
                </a:solidFill>
              </a:rPr>
              <a:t>książki o tematyce przyrodniczo-ekologicznej.</a:t>
            </a: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FFFF99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04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790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0"/>
            <a:ext cx="9138173" cy="61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61560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SZKOŁA PODSTAWOWA W WOLI KAMOCKIEJ – NASZA EKOPRACOWNIA</a:t>
            </a:r>
            <a:br>
              <a:rPr lang="pl-PL" dirty="0" smtClean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1400" b="1" dirty="0" smtClean="0">
                <a:solidFill>
                  <a:srgbClr val="FFFF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MARZEC  2017</a:t>
            </a:r>
            <a:endParaRPr lang="pl-PL" sz="1400" b="1" dirty="0">
              <a:solidFill>
                <a:srgbClr val="FFFF9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2" y="-1"/>
            <a:ext cx="9149471" cy="61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191</Words>
  <Application>Microsoft Office PowerPoint</Application>
  <PresentationFormat>Pokaz na ekranie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PRACOWNIA PRZYRODNICZO-EKOLOGICZNA Szkoła Podstawowa im. H. Sienkiewicza w Woli Kamockiej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a.a.ciesielski</dc:creator>
  <cp:lastModifiedBy>a.a.ciesielski</cp:lastModifiedBy>
  <cp:revision>18</cp:revision>
  <dcterms:created xsi:type="dcterms:W3CDTF">2017-03-07T01:07:41Z</dcterms:created>
  <dcterms:modified xsi:type="dcterms:W3CDTF">2017-04-25T09:20:55Z</dcterms:modified>
</cp:coreProperties>
</file>